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91" r:id="rId4"/>
    <p:sldId id="258" r:id="rId5"/>
    <p:sldId id="259" r:id="rId6"/>
    <p:sldId id="260" r:id="rId7"/>
    <p:sldId id="261" r:id="rId8"/>
    <p:sldId id="262" r:id="rId9"/>
    <p:sldId id="263" r:id="rId10"/>
    <p:sldId id="266" r:id="rId11"/>
    <p:sldId id="267" r:id="rId12"/>
    <p:sldId id="268" r:id="rId13"/>
    <p:sldId id="292" r:id="rId14"/>
    <p:sldId id="270" r:id="rId15"/>
    <p:sldId id="271" r:id="rId16"/>
    <p:sldId id="269" r:id="rId17"/>
    <p:sldId id="273" r:id="rId18"/>
    <p:sldId id="293" r:id="rId19"/>
    <p:sldId id="294" r:id="rId20"/>
    <p:sldId id="295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DDDDDD"/>
    <a:srgbClr val="33CC33"/>
    <a:srgbClr val="99CCFF"/>
    <a:srgbClr val="CCEC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94660"/>
  </p:normalViewPr>
  <p:slideViewPr>
    <p:cSldViewPr>
      <p:cViewPr>
        <p:scale>
          <a:sx n="76" d="100"/>
          <a:sy n="76" d="100"/>
        </p:scale>
        <p:origin x="-93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2B8E615-378F-4829-8F38-C269302E89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558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E7A94-472C-44F7-93AF-16E039A57E69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FFA346-5716-421E-BCA3-4CDF7E7CC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93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FA346-5716-421E-BCA3-4CDF7E7CC3A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087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BDE80-A142-4C88-B9C9-88C0B3E1A9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6201A-DA43-4D84-8462-13E21468F2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990DD-5A44-446B-8FD2-C4375698B8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5C82C-C204-4EAB-BEF5-2497B61D63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10661-2CEC-4C33-A417-0D07549517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80620-29E3-4C4F-A54E-E16C74CBCA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2AAA3-E0AE-4BC4-AC17-A8B3DA7D24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E937A-EB33-448F-BDD3-C4D52D62E3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3DAB1-88C4-4922-A1A2-04487013C4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5ADD9-F497-4D79-A4FA-0291B765E3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CB067-33C1-4D0C-A08E-C798AD895F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DDDD"/>
            </a:gs>
            <a:gs pos="50000">
              <a:srgbClr val="EAEAEA"/>
            </a:gs>
            <a:gs pos="100000">
              <a:srgbClr val="DDDDD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BA6AF18C-21BC-47B6-98EE-50A34FFF2B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b="1" smtClean="0"/>
              <a:t>Нижний Новгород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Достопримечательности города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59832" y="548680"/>
            <a:ext cx="3008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МБДОУ «Детский сад №20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464077" y="4581128"/>
            <a:ext cx="267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Линева Наталья Ивановна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88913"/>
            <a:ext cx="81629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323850" y="6092825"/>
            <a:ext cx="8496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Закат над Окой. На переднем плане Рождественская (Строгановская) церковь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60350"/>
            <a:ext cx="8458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395288" y="6021388"/>
            <a:ext cx="8353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Рождественская (Строгановская) церковь. Конец 17 — начало 18 в. На заднем плане виднеется церковь Ильи Пророка.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571262"/>
            <a:ext cx="4028256" cy="5554901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2000" dirty="0" smtClean="0"/>
              <a:t>Улица «Большая Покровская»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7033" y="571262"/>
            <a:ext cx="4038600" cy="5522034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2000" dirty="0" smtClean="0"/>
              <a:t>Здание Государственного банка на улице «Большая Покровская»</a:t>
            </a:r>
            <a:endParaRPr lang="ru-RU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4340424" cy="289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944" y="749113"/>
            <a:ext cx="4444552" cy="2963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7524328" cy="487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5616" y="5367338"/>
            <a:ext cx="7524328" cy="1230014"/>
          </a:xfrm>
        </p:spPr>
        <p:txBody>
          <a:bodyPr/>
          <a:lstStyle/>
          <a:p>
            <a:endParaRPr lang="ru-RU" sz="1800" dirty="0"/>
          </a:p>
          <a:p>
            <a:r>
              <a:rPr lang="ru-RU" sz="1800" dirty="0" smtClean="0"/>
              <a:t>Нижегородская ярмарка- крупнейшая ярмарка в России (1817-1917, 1921-1929). Один и всероссийский центров оптовой и розничной торговли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784696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33375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539750" y="6021388"/>
            <a:ext cx="8280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Чкаловская лестница. Построена по инициативе мэра А.М. Шульпина в 1949 году. Чуть более 400 ступенек.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7744" y="234950"/>
            <a:ext cx="4286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395288" y="5949950"/>
            <a:ext cx="856932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Памятник В.П. Чкалову на площади Минина и Пожарского. Скульптор</a:t>
            </a:r>
          </a:p>
          <a:p>
            <a:pPr>
              <a:spcBef>
                <a:spcPct val="50000"/>
              </a:spcBef>
            </a:pPr>
            <a:r>
              <a:rPr lang="ru-RU"/>
              <a:t> В. П. Менделевич. 1940.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556792"/>
            <a:ext cx="3884209" cy="259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4058494" cy="259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100513" cy="452596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sz="2000" dirty="0" smtClean="0"/>
              <a:t>Музей детства А.М. Горького </a:t>
            </a:r>
          </a:p>
          <a:p>
            <a:pPr marL="0" indent="0">
              <a:buNone/>
            </a:pPr>
            <a:r>
              <a:rPr lang="ru-RU" sz="2000" dirty="0" smtClean="0"/>
              <a:t>( «Домик </a:t>
            </a:r>
            <a:r>
              <a:rPr lang="ru-RU" sz="2000" dirty="0"/>
              <a:t>К</a:t>
            </a:r>
            <a:r>
              <a:rPr lang="ru-RU" sz="2000" dirty="0" smtClean="0"/>
              <a:t>аширина») 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sz="2000" dirty="0" smtClean="0"/>
              <a:t>Литературный музей им. Горького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5" descr="gorod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4048" y="3789549"/>
            <a:ext cx="3708152" cy="278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4422404" cy="294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sz="2000" dirty="0" smtClean="0"/>
              <a:t>Площадь Максима Горького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sz="2000" dirty="0" smtClean="0"/>
              <a:t>Памятник М. Горькому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Нижегородский театр драмы</a:t>
            </a:r>
            <a:endParaRPr lang="ru-RU" dirty="0"/>
          </a:p>
        </p:txBody>
      </p:sp>
      <p:sp>
        <p:nvSpPr>
          <p:cNvPr id="6" name="Рисунок 5"/>
          <p:cNvSpPr>
            <a:spLocks noGrp="1"/>
          </p:cNvSpPr>
          <p:nvPr>
            <p:ph type="pic" idx="1"/>
          </p:nvPr>
        </p:nvSpPr>
        <p:spPr/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Городской академический театр конца 18 столетия, один из старейших в России.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64704"/>
            <a:ext cx="5962467" cy="402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2564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Усадьба Рукавишниковых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Объект культурного наследия 19 столетия. В конце 19 века особняк был самым роскошным домом в Нижнем Новгороде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627" y="548680"/>
            <a:ext cx="5745399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731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620713"/>
            <a:ext cx="41529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224" y="260350"/>
            <a:ext cx="2020789" cy="224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5076825" y="3429000"/>
            <a:ext cx="3743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 smtClean="0">
                <a:cs typeface="Arial" charset="0"/>
              </a:rPr>
              <a:t>●</a:t>
            </a:r>
            <a:endParaRPr lang="ru-RU" dirty="0">
              <a:cs typeface="Arial" charset="0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4679950" y="2492374"/>
            <a:ext cx="4140200" cy="2373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8000"/>
              </a:lnSpc>
              <a:spcBef>
                <a:spcPts val="600"/>
              </a:spcBef>
            </a:pPr>
            <a:endParaRPr lang="ru-RU" dirty="0" smtClean="0"/>
          </a:p>
          <a:p>
            <a:pPr>
              <a:lnSpc>
                <a:spcPct val="128000"/>
              </a:lnSpc>
              <a:spcBef>
                <a:spcPts val="600"/>
              </a:spcBef>
            </a:pPr>
            <a:endParaRPr lang="ru-RU" dirty="0"/>
          </a:p>
          <a:p>
            <a:pPr>
              <a:lnSpc>
                <a:spcPct val="128000"/>
              </a:lnSpc>
              <a:spcBef>
                <a:spcPts val="600"/>
              </a:spcBef>
            </a:pPr>
            <a:r>
              <a:rPr lang="ru-RU" dirty="0" smtClean="0"/>
              <a:t>НИЖНИЙ </a:t>
            </a:r>
            <a:r>
              <a:rPr lang="ru-RU" dirty="0"/>
              <a:t>НОВГОРОД (в 1932-1990 гг. Горький), город в Российской Федерации, центр </a:t>
            </a:r>
            <a:r>
              <a:rPr lang="ru-RU" dirty="0" smtClean="0"/>
              <a:t>Нижегородской области.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30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30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Нижегородский государственный художественный музей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Создан по инициативе живописца А. Карелина и профессора Академии художеств Н. Кошелева. Открытие состоялось в 1896 году.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648"/>
            <a:ext cx="6101408" cy="441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861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Георгий Всеволодович и епископ Сим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188640"/>
            <a:ext cx="3037724" cy="628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5" descr="Георгий Всеволодович и епископ Симон"/>
          <p:cNvPicPr>
            <a:picLocks noChangeAspect="1" noChangeArrowheads="1"/>
          </p:cNvPicPr>
          <p:nvPr/>
        </p:nvPicPr>
        <p:blipFill>
          <a:blip r:embed="rId2"/>
          <a:srcRect l="48470" t="67795"/>
          <a:stretch>
            <a:fillRect/>
          </a:stretch>
        </p:blipFill>
        <p:spPr bwMode="auto">
          <a:xfrm>
            <a:off x="4716016" y="764704"/>
            <a:ext cx="3678238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04813"/>
            <a:ext cx="85725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250825" y="5949950"/>
            <a:ext cx="8642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Благовещенский монастырь. Заложен в 1221 великим владимирским князем Георгием Всеволодовичем. На переднем плане Благовещенский собор (1649).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33375"/>
            <a:ext cx="8443912" cy="5600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395288" y="6092825"/>
            <a:ext cx="8424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Вознесенский Печерский монастырь. Основан в 1328-1330 монахом Киево-Печерского монастыря </a:t>
            </a:r>
            <a:r>
              <a:rPr lang="ru-RU" dirty="0" err="1"/>
              <a:t>Дионисием</a:t>
            </a:r>
            <a:r>
              <a:rPr lang="ru-RU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75" y="571500"/>
            <a:ext cx="76390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0"/>
            <a:ext cx="71532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539750" y="5805488"/>
            <a:ext cx="86042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Часовая башня кремля. Название получила по часам, которые находились в пятиугольном бревенчатом срубе в верхней части башни и в течение двух веков были главными городскими часами.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88913"/>
            <a:ext cx="77247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611188" y="6165850"/>
            <a:ext cx="82819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Храм Рождества Иоанна Предтечи на Скобе. 17 в.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0219" y="407845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250825" y="5013325"/>
            <a:ext cx="8713788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Памятник гражданину Минину и князю Пожарскому, установленный в 2005 году в Нижнем Новгороде по инициативе Ю.М. Лужкова. Творческое повторение памятника Минину и Пожарскому работы скульптора И.П.Мартоса, установленного в Москве на Красной площади в 1818 году, осуществил скульптор З.К.Церетели.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</TotalTime>
  <Words>250</Words>
  <Application>Microsoft Office PowerPoint</Application>
  <PresentationFormat>Экран (4:3)</PresentationFormat>
  <Paragraphs>63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1_Оформление по умолчанию</vt:lpstr>
      <vt:lpstr>Нижний Новгород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Нижегородский театр драмы</vt:lpstr>
      <vt:lpstr>Усадьба Рукавишниковых</vt:lpstr>
      <vt:lpstr> Нижегородский государственный художественный музей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Нижний Новгород</dc:title>
  <dc:creator>User</dc:creator>
  <cp:lastModifiedBy>HP</cp:lastModifiedBy>
  <cp:revision>47</cp:revision>
  <dcterms:created xsi:type="dcterms:W3CDTF">2009-06-28T12:53:37Z</dcterms:created>
  <dcterms:modified xsi:type="dcterms:W3CDTF">2022-05-19T13:00:45Z</dcterms:modified>
</cp:coreProperties>
</file>